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39" d="100"/>
          <a:sy n="39" d="100"/>
        </p:scale>
        <p:origin x="84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8A6F-2093-4BB3-ACBF-D08CE05754C2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AA6A-B295-405B-BBB8-6BAB9A8F9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48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8A6F-2093-4BB3-ACBF-D08CE05754C2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AA6A-B295-405B-BBB8-6BAB9A8F9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783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8A6F-2093-4BB3-ACBF-D08CE05754C2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AA6A-B295-405B-BBB8-6BAB9A8F9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894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8A6F-2093-4BB3-ACBF-D08CE05754C2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AA6A-B295-405B-BBB8-6BAB9A8F9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20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8A6F-2093-4BB3-ACBF-D08CE05754C2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AA6A-B295-405B-BBB8-6BAB9A8F9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18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8A6F-2093-4BB3-ACBF-D08CE05754C2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AA6A-B295-405B-BBB8-6BAB9A8F9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202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8A6F-2093-4BB3-ACBF-D08CE05754C2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AA6A-B295-405B-BBB8-6BAB9A8F9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138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8A6F-2093-4BB3-ACBF-D08CE05754C2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AA6A-B295-405B-BBB8-6BAB9A8F9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847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8A6F-2093-4BB3-ACBF-D08CE05754C2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AA6A-B295-405B-BBB8-6BAB9A8F9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95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8A6F-2093-4BB3-ACBF-D08CE05754C2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AA6A-B295-405B-BBB8-6BAB9A8F9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71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8A6F-2093-4BB3-ACBF-D08CE05754C2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AA6A-B295-405B-BBB8-6BAB9A8F9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798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38A6F-2093-4BB3-ACBF-D08CE05754C2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3AA6A-B295-405B-BBB8-6BAB9A8F9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610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eth.snipes@tec-materialstesting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338" y="125692"/>
            <a:ext cx="8673880" cy="1388877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+mn-lt"/>
              </a:rPr>
              <a:t>ASM International</a:t>
            </a:r>
            <a:br>
              <a:rPr lang="en-US" sz="4400" b="1" dirty="0">
                <a:latin typeface="+mn-lt"/>
              </a:rPr>
            </a:br>
            <a:r>
              <a:rPr lang="en-US" sz="4400" b="1" u="sng" dirty="0">
                <a:latin typeface="+mn-lt"/>
              </a:rPr>
              <a:t>Residual Stress Technical Committee</a:t>
            </a:r>
            <a:endParaRPr lang="en-CA" sz="4400" b="1" u="sng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39" y="1813160"/>
            <a:ext cx="11619561" cy="4905388"/>
          </a:xfrm>
        </p:spPr>
        <p:txBody>
          <a:bodyPr>
            <a:normAutofit fontScale="62500" lnSpcReduction="20000"/>
          </a:bodyPr>
          <a:lstStyle/>
          <a:p>
            <a:pPr algn="l">
              <a:spcAft>
                <a:spcPts val="1200"/>
              </a:spcAft>
            </a:pPr>
            <a:r>
              <a:rPr lang="en-US" sz="4600" b="1" dirty="0"/>
              <a:t>Why Join the ASM RSTC?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200" b="1" dirty="0"/>
              <a:t>Stay up to date on the latest developments in the measurement and analysis of residual stress - the RSTC meets on a monthly basis.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200" b="1" dirty="0"/>
              <a:t>Network with other professionals in both industry and academia who focus on the measurement and analysis of residual stress.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200" b="1" dirty="0"/>
              <a:t>Activities include: Industry Standards, Residual Stress Handbook, Newsletter, Education and Chapter Outreach, Professional Meetings, Conferences, Symposia, University Outreach, Technical topic presentations, and more…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200" b="1" dirty="0"/>
              <a:t>You don’t need to be an ASM member to join the committee meetings and benefit from them - get involved today!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200" b="1" dirty="0"/>
              <a:t>Not sure?  Contact </a:t>
            </a:r>
            <a:r>
              <a:rPr lang="en-US" sz="4200" b="1" dirty="0">
                <a:hlinkClick r:id="rId2"/>
              </a:rPr>
              <a:t>beth.snipes</a:t>
            </a:r>
            <a:r>
              <a:rPr lang="en-US" sz="4200" b="1">
                <a:hlinkClick r:id="rId2"/>
              </a:rPr>
              <a:t>@tec-materialstesting.</a:t>
            </a:r>
            <a:r>
              <a:rPr lang="en-US" sz="4200" b="1" dirty="0">
                <a:hlinkClick r:id="rId2"/>
              </a:rPr>
              <a:t>com</a:t>
            </a:r>
            <a:r>
              <a:rPr lang="en-US" sz="4200" b="1" dirty="0"/>
              <a:t> for more information.</a:t>
            </a:r>
            <a:endParaRPr lang="en-CA" sz="4200" b="1" dirty="0"/>
          </a:p>
          <a:p>
            <a:endParaRPr lang="en-CA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98D7E8BB-57B3-7F4F-A9BC-4C350F5A4C5F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7" t="13921" r="59220" b="14313"/>
          <a:stretch/>
        </p:blipFill>
        <p:spPr>
          <a:xfrm>
            <a:off x="0" y="6385"/>
            <a:ext cx="1366888" cy="163387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900" y="-1"/>
            <a:ext cx="1675100" cy="16402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437321" y="1883676"/>
            <a:ext cx="11459306" cy="4733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4776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ASM International Residual Stress Technical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Beth Snipes</cp:lastModifiedBy>
  <cp:revision>9</cp:revision>
  <dcterms:created xsi:type="dcterms:W3CDTF">2022-03-28T17:52:00Z</dcterms:created>
  <dcterms:modified xsi:type="dcterms:W3CDTF">2023-04-04T18:20:59Z</dcterms:modified>
</cp:coreProperties>
</file>